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780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E0962-4844-45F4-BF4A-509AECAAB545}" type="datetimeFigureOut">
              <a:rPr lang="ru-RU" smtClean="0"/>
              <a:t>25.04.2024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4830D-C96C-4758-A613-7B14781781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1420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E0962-4844-45F4-BF4A-509AECAAB545}" type="datetimeFigureOut">
              <a:rPr lang="ru-RU" smtClean="0"/>
              <a:t>25.04.2024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4830D-C96C-4758-A613-7B14781781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02612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E0962-4844-45F4-BF4A-509AECAAB545}" type="datetimeFigureOut">
              <a:rPr lang="ru-RU" smtClean="0"/>
              <a:t>25.04.2024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4830D-C96C-4758-A613-7B14781781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68306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E0962-4844-45F4-BF4A-509AECAAB545}" type="datetimeFigureOut">
              <a:rPr lang="ru-RU" smtClean="0"/>
              <a:t>25.04.2024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4830D-C96C-4758-A613-7B147817819C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27806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E0962-4844-45F4-BF4A-509AECAAB545}" type="datetimeFigureOut">
              <a:rPr lang="ru-RU" smtClean="0"/>
              <a:t>25.04.2024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4830D-C96C-4758-A613-7B14781781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41905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E0962-4844-45F4-BF4A-509AECAAB545}" type="datetimeFigureOut">
              <a:rPr lang="ru-RU" smtClean="0"/>
              <a:t>25.04.2024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4830D-C96C-4758-A613-7B14781781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21468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E0962-4844-45F4-BF4A-509AECAAB545}" type="datetimeFigureOut">
              <a:rPr lang="ru-RU" smtClean="0"/>
              <a:t>25.04.2024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4830D-C96C-4758-A613-7B14781781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90037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E0962-4844-45F4-BF4A-509AECAAB545}" type="datetimeFigureOut">
              <a:rPr lang="ru-RU" smtClean="0"/>
              <a:t>25.04.2024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4830D-C96C-4758-A613-7B14781781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47617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E0962-4844-45F4-BF4A-509AECAAB545}" type="datetimeFigureOut">
              <a:rPr lang="ru-RU" smtClean="0"/>
              <a:t>25.04.2024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4830D-C96C-4758-A613-7B14781781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01881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E0962-4844-45F4-BF4A-509AECAAB545}" type="datetimeFigureOut">
              <a:rPr lang="ru-RU" smtClean="0"/>
              <a:t>25.04.2024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4830D-C96C-4758-A613-7B14781781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46448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E0962-4844-45F4-BF4A-509AECAAB545}" type="datetimeFigureOut">
              <a:rPr lang="ru-RU" smtClean="0"/>
              <a:t>25.04.2024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4830D-C96C-4758-A613-7B14781781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48618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E0962-4844-45F4-BF4A-509AECAAB545}" type="datetimeFigureOut">
              <a:rPr lang="ru-RU" smtClean="0"/>
              <a:t>25.04.2024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4830D-C96C-4758-A613-7B14781781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44860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E0962-4844-45F4-BF4A-509AECAAB545}" type="datetimeFigureOut">
              <a:rPr lang="ru-RU" smtClean="0"/>
              <a:t>25.04.2024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4830D-C96C-4758-A613-7B14781781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02036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E0962-4844-45F4-BF4A-509AECAAB545}" type="datetimeFigureOut">
              <a:rPr lang="ru-RU" smtClean="0"/>
              <a:t>25.04.2024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4830D-C96C-4758-A613-7B14781781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24013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E0962-4844-45F4-BF4A-509AECAAB545}" type="datetimeFigureOut">
              <a:rPr lang="ru-RU" smtClean="0"/>
              <a:t>25.04.2024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4830D-C96C-4758-A613-7B14781781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40334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E0962-4844-45F4-BF4A-509AECAAB545}" type="datetimeFigureOut">
              <a:rPr lang="ru-RU" smtClean="0"/>
              <a:t>25.04.2024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4830D-C96C-4758-A613-7B14781781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72237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E0962-4844-45F4-BF4A-509AECAAB545}" type="datetimeFigureOut">
              <a:rPr lang="ru-RU" smtClean="0"/>
              <a:t>25.04.2024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4830D-C96C-4758-A613-7B14781781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37763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809E0962-4844-45F4-BF4A-509AECAAB545}" type="datetimeFigureOut">
              <a:rPr lang="ru-RU" smtClean="0"/>
              <a:t>25.04.2024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7B64830D-C96C-4758-A613-7B14781781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2146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1BF77C-CB5E-411F-B41F-D73317550E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2240" y="193041"/>
            <a:ext cx="11795760" cy="812799"/>
          </a:xfrm>
        </p:spPr>
        <p:txBody>
          <a:bodyPr>
            <a:normAutofit/>
          </a:bodyPr>
          <a:lstStyle/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Районная конференция исследовательских работ старших дошкольников «Мои первые открытия»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C73364-94DF-4735-AD72-51C04957AE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2240" y="1005840"/>
            <a:ext cx="11795760" cy="5852160"/>
          </a:xfrm>
        </p:spPr>
        <p:txBody>
          <a:bodyPr>
            <a:normAutofit fontScale="25000" lnSpcReduction="20000"/>
          </a:bodyPr>
          <a:lstStyle/>
          <a:p>
            <a:endParaRPr lang="ru-RU" sz="9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9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Номинация «Живой опыт»</a:t>
            </a:r>
          </a:p>
          <a:p>
            <a:r>
              <a:rPr lang="ru-RU" sz="9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Тема: </a:t>
            </a:r>
            <a:r>
              <a:rPr lang="ru-RU" sz="9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«Что мы знаем о воде?</a:t>
            </a:r>
          </a:p>
          <a:p>
            <a:pPr algn="l"/>
            <a:r>
              <a:rPr lang="ru-RU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l"/>
            <a:endParaRPr lang="ru-RU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					  Выполнила:</a:t>
            </a:r>
          </a:p>
          <a:p>
            <a:pPr algn="l"/>
            <a:r>
              <a:rPr lang="ru-RU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					  </a:t>
            </a:r>
            <a:r>
              <a:rPr lang="ru-RU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Семёнова</a:t>
            </a:r>
            <a:r>
              <a:rPr lang="ru-RU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Эвелина Олеговна</a:t>
            </a:r>
          </a:p>
          <a:p>
            <a:pPr algn="l"/>
            <a:r>
              <a:rPr lang="ru-RU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					  обучающаяся старшей </a:t>
            </a:r>
          </a:p>
          <a:p>
            <a:pPr algn="l"/>
            <a:r>
              <a:rPr lang="ru-RU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									  разновозрастной группы 6 лет</a:t>
            </a:r>
          </a:p>
          <a:p>
            <a:pPr algn="l"/>
            <a:r>
              <a:rPr lang="ru-RU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									  </a:t>
            </a:r>
            <a:r>
              <a:rPr lang="ru-RU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Толстомысенского</a:t>
            </a:r>
            <a:r>
              <a:rPr lang="ru-RU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детского</a:t>
            </a:r>
          </a:p>
          <a:p>
            <a:pPr algn="l"/>
            <a:r>
              <a:rPr lang="ru-RU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									  сада филиала МБОУ </a:t>
            </a:r>
          </a:p>
          <a:p>
            <a:pPr algn="l"/>
            <a:r>
              <a:rPr lang="ru-RU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									  </a:t>
            </a:r>
            <a:r>
              <a:rPr lang="ru-RU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Толстомысенской</a:t>
            </a:r>
            <a:r>
              <a:rPr lang="ru-RU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СОШ № 7</a:t>
            </a:r>
          </a:p>
          <a:p>
            <a:pPr algn="l"/>
            <a:r>
              <a:rPr lang="ru-RU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					   Руководитель:</a:t>
            </a:r>
          </a:p>
          <a:p>
            <a:pPr algn="l"/>
            <a:r>
              <a:rPr lang="ru-RU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									   Пуртова Ирина Викторовна</a:t>
            </a:r>
          </a:p>
          <a:p>
            <a:pPr algn="l"/>
            <a:r>
              <a:rPr lang="ru-RU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					   Воспитатель  </a:t>
            </a:r>
            <a:r>
              <a:rPr lang="ru-RU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Толстомысенского</a:t>
            </a:r>
            <a:r>
              <a:rPr lang="ru-RU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									   	   детского сада филиала МБОУ              									   	   </a:t>
            </a:r>
            <a:r>
              <a:rPr lang="ru-RU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Толстомысенской</a:t>
            </a:r>
            <a:r>
              <a:rPr lang="ru-RU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СОШ №  7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</a:t>
            </a:r>
          </a:p>
          <a:p>
            <a:r>
              <a:rPr lang="ru-RU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ТОлстый</a:t>
            </a:r>
            <a:r>
              <a:rPr lang="ru-RU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Мыс, 2024 </a:t>
            </a:r>
          </a:p>
        </p:txBody>
      </p:sp>
    </p:spTree>
    <p:extLst>
      <p:ext uri="{BB962C8B-B14F-4D97-AF65-F5344CB8AC3E}">
        <p14:creationId xmlns:p14="http://schemas.microsoft.com/office/powerpoint/2010/main" val="4245849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AE74807-98E4-45E5-802D-A5F8E0E6F4FC}"/>
              </a:ext>
            </a:extLst>
          </p:cNvPr>
          <p:cNvSpPr txBox="1"/>
          <p:nvPr/>
        </p:nvSpPr>
        <p:spPr>
          <a:xfrm>
            <a:off x="91440" y="101600"/>
            <a:ext cx="5486400" cy="41351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>
              <a:lnSpc>
                <a:spcPct val="107000"/>
              </a:lnSpc>
              <a:spcAft>
                <a:spcPts val="800"/>
              </a:spcAft>
            </a:pPr>
            <a:endParaRPr lang="ru-RU" sz="18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>
              <a:lnSpc>
                <a:spcPct val="107000"/>
              </a:lnSpc>
              <a:spcAft>
                <a:spcPts val="800"/>
              </a:spcAft>
            </a:pPr>
            <a:endParaRPr lang="ru-RU" i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>
              <a:lnSpc>
                <a:spcPct val="107000"/>
              </a:lnSpc>
              <a:spcAft>
                <a:spcPts val="800"/>
              </a:spcAft>
            </a:pPr>
            <a:endParaRPr lang="ru-RU" sz="18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>
              <a:lnSpc>
                <a:spcPct val="107000"/>
              </a:lnSpc>
              <a:spcAft>
                <a:spcPts val="800"/>
              </a:spcAft>
            </a:pPr>
            <a:endParaRPr lang="ru-RU" i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>
              <a:lnSpc>
                <a:spcPct val="107000"/>
              </a:lnSpc>
              <a:spcAft>
                <a:spcPts val="800"/>
              </a:spcAft>
            </a:pPr>
            <a:r>
              <a:rPr lang="ru-RU" sz="24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Опыт № 1 «Вода не имеет цвета» </a:t>
            </a:r>
            <a:endParaRPr lang="ru-RU" sz="24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Для этого опыта мне понадобились прозрачный стакан с водой и гуашь. Подставив гуашь к стакану, мы увидим, что гуашь имеет цвет, а вода не имеет цвета.</a:t>
            </a:r>
            <a:endParaRPr lang="ru-RU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8DE478F-074D-483F-9CE9-AD3E22455C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3370" y="101600"/>
            <a:ext cx="5011896" cy="665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7909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D2AD54B-CBDB-4C91-B002-4E8DF590B926}"/>
              </a:ext>
            </a:extLst>
          </p:cNvPr>
          <p:cNvSpPr txBox="1"/>
          <p:nvPr/>
        </p:nvSpPr>
        <p:spPr>
          <a:xfrm>
            <a:off x="193040" y="1503680"/>
            <a:ext cx="4663440" cy="22548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>
              <a:lnSpc>
                <a:spcPct val="107000"/>
              </a:lnSpc>
              <a:spcAft>
                <a:spcPts val="800"/>
              </a:spcAft>
            </a:pPr>
            <a:r>
              <a:rPr lang="ru-RU" sz="18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Опыт № 2 «Вода прозрачная, но может менять цвет!» </a:t>
            </a:r>
            <a:endParaRPr lang="ru-RU" sz="14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 поставила перед собой два стакана с водой. Один стакан я закрасила гуашью. В оба стакана опустила карандаш. И что же я обнаружила? Через чистую воду я карандаш вижу, а через закрашенную – нет. 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D2A055A-748B-4CE6-9DBB-A6C5F10982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1680" y="114669"/>
            <a:ext cx="4992211" cy="6628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5536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743E6FA-B825-4AD9-B729-6794E1BAE811}"/>
              </a:ext>
            </a:extLst>
          </p:cNvPr>
          <p:cNvSpPr txBox="1"/>
          <p:nvPr/>
        </p:nvSpPr>
        <p:spPr>
          <a:xfrm>
            <a:off x="172720" y="1757680"/>
            <a:ext cx="5354320" cy="1365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>
              <a:lnSpc>
                <a:spcPct val="107000"/>
              </a:lnSpc>
              <a:spcAft>
                <a:spcPts val="800"/>
              </a:spcAft>
            </a:pPr>
            <a:r>
              <a:rPr lang="ru-RU" sz="18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Опыт № 3 «Вода не имеет формы» </a:t>
            </a:r>
            <a:endParaRPr lang="ru-RU" sz="14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 наливала воду в сосуды разной формы.  И что же я увидела? Вода принимает форму того предмета, в котором находится. 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8D4BDAD-A494-40B4-83FF-61A41B57BA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56638"/>
            <a:ext cx="4878625" cy="6477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3007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26C4B28-D816-4D71-AD9A-B8B178F253A6}"/>
              </a:ext>
            </a:extLst>
          </p:cNvPr>
          <p:cNvSpPr txBox="1"/>
          <p:nvPr/>
        </p:nvSpPr>
        <p:spPr>
          <a:xfrm>
            <a:off x="121920" y="883920"/>
            <a:ext cx="2783840" cy="55148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>
              <a:lnSpc>
                <a:spcPct val="107000"/>
              </a:lnSpc>
              <a:spcAft>
                <a:spcPts val="800"/>
              </a:spcAft>
            </a:pPr>
            <a:r>
              <a:rPr lang="ru-RU" sz="18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Опыт №4 «Вода может иметь запах, вкус» </a:t>
            </a:r>
            <a:endParaRPr lang="ru-RU" sz="14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Мы уже знаем, что чистая вода не имеет цвета, запаха и вкуса. А что произойдёт, как измениться вода, если в неё добавить соль или сахар? Затем я добавила в один стакан соль, во второй сахар и растворила их. Затем ещё раз попробовала воду из обоих стаканов на вкус. В одном стакане вода оказалась солёная, в другом – сладкая.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315E2DC-53B8-49CF-B690-0D054903D1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1624" y="231202"/>
            <a:ext cx="4711241" cy="625558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B28F66E-BDED-443A-B2B3-6EA561C698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0975" y="231202"/>
            <a:ext cx="4711240" cy="6255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0359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BB245515-B1E6-446F-8CEC-0E8A2FF864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3200" y="91440"/>
            <a:ext cx="11795760" cy="6664959"/>
          </a:xfrm>
        </p:spPr>
        <p:txBody>
          <a:bodyPr/>
          <a:lstStyle/>
          <a:p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Выводы по проделанным опытам:</a:t>
            </a:r>
          </a:p>
          <a:p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AutoNum type="arabicPeriod"/>
            </a:pP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Вода бесцветная.</a:t>
            </a:r>
          </a:p>
          <a:p>
            <a:pPr marL="457200" indent="-457200">
              <a:buAutoNum type="arabicPeriod"/>
            </a:pP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Вода прозрачная, но может менять цвет (например, если добавить в воду краситель).</a:t>
            </a:r>
          </a:p>
          <a:p>
            <a:pPr marL="457200" indent="-457200">
              <a:buAutoNum type="arabicPeriod"/>
            </a:pP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Вода не имеет форму, но имеет свойство принимать форму того сосуда, в который её налили.</a:t>
            </a:r>
          </a:p>
          <a:p>
            <a:pPr marL="457200" indent="-457200">
              <a:buAutoNum type="arabicPeriod"/>
            </a:pP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Вода не имеет вкуса и запаха, но приобретает вкус того вещества, которое в неё добавляешь.</a:t>
            </a:r>
          </a:p>
          <a:p>
            <a:pPr marL="457200" indent="-457200">
              <a:buAutoNum type="arabicPeriod"/>
            </a:pP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Вода способна растворять в себе некоторые вещества.</a:t>
            </a:r>
          </a:p>
          <a:p>
            <a:pPr marL="457200" indent="-457200">
              <a:buAutoNum type="arabicPeriod"/>
            </a:pP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AutoNum type="arabicPeriod"/>
            </a:pP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32D6280-EA19-4988-9D2C-E5287AC40E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744" y="2002412"/>
            <a:ext cx="10516511" cy="28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8745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E3874E-A859-43E5-B63D-072F716A8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1917382"/>
          </a:xfrm>
        </p:spPr>
        <p:txBody>
          <a:bodyPr/>
          <a:lstStyle/>
          <a:p>
            <a:pPr algn="ctr"/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822929442"/>
      </p:ext>
    </p:extLst>
  </p:cSld>
  <p:clrMapOvr>
    <a:masterClrMapping/>
  </p:clrMapOvr>
</p:sld>
</file>

<file path=ppt/theme/theme1.xml><?xml version="1.0" encoding="utf-8"?>
<a:theme xmlns:a="http://schemas.openxmlformats.org/drawingml/2006/main" name="Капля">
  <a:themeElements>
    <a:clrScheme name="Капля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Капля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апля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Капля</Template>
  <TotalTime>59</TotalTime>
  <Words>479</Words>
  <Application>Microsoft Office PowerPoint</Application>
  <PresentationFormat>Широкоэкранный</PresentationFormat>
  <Paragraphs>39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2" baseType="lpstr">
      <vt:lpstr>Arial</vt:lpstr>
      <vt:lpstr>Calibri</vt:lpstr>
      <vt:lpstr>Times New Roman</vt:lpstr>
      <vt:lpstr>Tw Cen MT</vt:lpstr>
      <vt:lpstr>Капля</vt:lpstr>
      <vt:lpstr>Районная конференция исследовательских работ старших дошкольников «Мои первые открытия»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Районная конференция исследовательских работ старших дошкольников «Мои первые открытия»</dc:title>
  <dc:creator>purtovairisha@yandex.ru</dc:creator>
  <cp:lastModifiedBy>purtovairisha@yandex.ru</cp:lastModifiedBy>
  <cp:revision>4</cp:revision>
  <dcterms:created xsi:type="dcterms:W3CDTF">2024-04-25T06:07:06Z</dcterms:created>
  <dcterms:modified xsi:type="dcterms:W3CDTF">2024-04-25T07:21:35Z</dcterms:modified>
</cp:coreProperties>
</file>